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8" r:id="rId3"/>
    <p:sldId id="284" r:id="rId4"/>
    <p:sldId id="335" r:id="rId5"/>
    <p:sldId id="275" r:id="rId6"/>
    <p:sldId id="349" r:id="rId7"/>
    <p:sldId id="365" r:id="rId8"/>
    <p:sldId id="367" r:id="rId9"/>
    <p:sldId id="364" r:id="rId10"/>
    <p:sldId id="366" r:id="rId11"/>
    <p:sldId id="343" r:id="rId12"/>
    <p:sldId id="344" r:id="rId13"/>
    <p:sldId id="346" r:id="rId14"/>
    <p:sldId id="351" r:id="rId15"/>
    <p:sldId id="330" r:id="rId16"/>
    <p:sldId id="352" r:id="rId17"/>
    <p:sldId id="353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3089"/>
  </p:normalViewPr>
  <p:slideViewPr>
    <p:cSldViewPr snapToGrid="0">
      <p:cViewPr>
        <p:scale>
          <a:sx n="114" d="100"/>
          <a:sy n="114" d="100"/>
        </p:scale>
        <p:origin x="51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6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502FF-7994-4C4C-82F5-81C58516464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40F5F-9C78-49E8-962F-EAE857118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0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F2517-F40C-4F0F-BFF5-5EF426C3005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44796-F9C4-44B4-85A4-2F3891C8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9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38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7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1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9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92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16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68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50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12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2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5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856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31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3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0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30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62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9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681-4917-4ECE-ABB9-CC75882934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8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8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3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9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0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3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niel@GetWarpIt.com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ncl.ac.uk/sustainable-campus/waste/recycle/declutt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niel@GetWarpIt.com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3800" dirty="0" smtClean="0"/>
              <a:t>Declutter Guide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621954" cy="12803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Daniel O’Connor</a:t>
            </a:r>
          </a:p>
          <a:p>
            <a:r>
              <a:rPr lang="en-GB" dirty="0" smtClean="0">
                <a:hlinkClick r:id="rId2"/>
              </a:rPr>
              <a:t>Daniel@GetWarpIt.com</a:t>
            </a:r>
            <a:endParaRPr lang="en-GB" dirty="0" smtClean="0"/>
          </a:p>
          <a:p>
            <a:r>
              <a:rPr lang="en-GB" dirty="0" smtClean="0"/>
              <a:t>Warp It Reuse Network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82" y="160292"/>
            <a:ext cx="3581532" cy="26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Case study </a:t>
            </a:r>
            <a:r>
              <a:rPr lang="en-GB" sz="4400" dirty="0" smtClean="0"/>
              <a:t>Newcastle University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4"/>
              </a:rPr>
              <a:t>My Declutter Guide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94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Add to reuse system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22" y="649691"/>
            <a:ext cx="4263898" cy="6721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20" y="649691"/>
            <a:ext cx="435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Track financial and environmental savings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893105"/>
            <a:ext cx="7315200" cy="50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You made it happen!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What next?!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63" y="0"/>
            <a:ext cx="5689787" cy="6816803"/>
          </a:xfrm>
        </p:spPr>
      </p:pic>
    </p:spTree>
    <p:extLst>
      <p:ext uri="{BB962C8B-B14F-4D97-AF65-F5344CB8AC3E}">
        <p14:creationId xmlns:p14="http://schemas.microsoft.com/office/powerpoint/2010/main" val="16237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Free Resources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Communication materials</a:t>
            </a:r>
          </a:p>
          <a:p>
            <a:r>
              <a:rPr lang="en-US" sz="4800" dirty="0" smtClean="0"/>
              <a:t>Action plan spreadsheet</a:t>
            </a:r>
          </a:p>
          <a:p>
            <a:r>
              <a:rPr lang="en-US" sz="4800" dirty="0" smtClean="0"/>
              <a:t>Help and advice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99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/>
              <a:t>Warp It Reuse Network 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621954" cy="1280388"/>
          </a:xfrm>
        </p:spPr>
        <p:txBody>
          <a:bodyPr>
            <a:normAutofit/>
          </a:bodyPr>
          <a:lstStyle/>
          <a:p>
            <a:r>
              <a:rPr lang="en-GB" dirty="0" smtClean="0"/>
              <a:t>Daniel O’Connor</a:t>
            </a:r>
          </a:p>
          <a:p>
            <a:r>
              <a:rPr lang="en-GB" dirty="0" smtClean="0"/>
              <a:t>Daniel@warp-it.co.uk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82" y="160292"/>
            <a:ext cx="3581532" cy="26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Collaboration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09" y="826259"/>
            <a:ext cx="5311127" cy="5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Friend requests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4" y="895540"/>
            <a:ext cx="5715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1" y="81020"/>
            <a:ext cx="10442397" cy="60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One place on line. 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Reduces emails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Reduces visits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Saves time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Improves safety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Increased participation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618185"/>
            <a:ext cx="435064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94" y="618185"/>
            <a:ext cx="435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What is it?</a:t>
            </a:r>
          </a:p>
          <a:p>
            <a:r>
              <a:rPr lang="en-US" sz="4400" dirty="0" smtClean="0"/>
              <a:t>Why is it important?</a:t>
            </a:r>
          </a:p>
          <a:p>
            <a:r>
              <a:rPr lang="en-US" sz="4400" dirty="0" smtClean="0"/>
              <a:t>The approach</a:t>
            </a:r>
          </a:p>
          <a:p>
            <a:r>
              <a:rPr lang="en-US" sz="4400" dirty="0" smtClean="0"/>
              <a:t>Free </a:t>
            </a:r>
            <a:r>
              <a:rPr lang="en-US" sz="4400" dirty="0" smtClean="0"/>
              <a:t>resources</a:t>
            </a:r>
          </a:p>
          <a:p>
            <a:pPr lvl="1"/>
            <a:r>
              <a:rPr lang="en-US" sz="4000" dirty="0" smtClean="0"/>
              <a:t>Communication materials</a:t>
            </a:r>
          </a:p>
          <a:p>
            <a:pPr lvl="1"/>
            <a:r>
              <a:rPr lang="en-US" sz="4000" dirty="0" smtClean="0"/>
              <a:t>Action Plan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tracks trades.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Saves time.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Easy Management.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Audit trail.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6210"/>
            <a:ext cx="8216720" cy="62564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Safety </a:t>
            </a:r>
            <a:r>
              <a:rPr lang="en-GB" dirty="0"/>
              <a:t>Checks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Diverse range of equipment- increase participation.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Maximises reuse.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97" y="863600"/>
            <a:ext cx="5997282" cy="5121275"/>
          </a:xfr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017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Wishlists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Direct transfer- no double handling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71" y="863600"/>
            <a:ext cx="6848934" cy="5121275"/>
          </a:xfrm>
        </p:spPr>
      </p:pic>
    </p:spTree>
    <p:extLst>
      <p:ext uri="{BB962C8B-B14F-4D97-AF65-F5344CB8AC3E}">
        <p14:creationId xmlns:p14="http://schemas.microsoft.com/office/powerpoint/2010/main" val="1313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Watchlists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Plan building moves.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Direct transfer.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4" y="75304"/>
            <a:ext cx="6506059" cy="6687540"/>
          </a:xfrm>
        </p:spPr>
      </p:pic>
    </p:spTree>
    <p:extLst>
      <p:ext uri="{BB962C8B-B14F-4D97-AF65-F5344CB8AC3E}">
        <p14:creationId xmlns:p14="http://schemas.microsoft.com/office/powerpoint/2010/main" val="4824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 </a:t>
            </a:r>
            <a:r>
              <a:rPr lang="en-GB" dirty="0" err="1" smtClean="0"/>
              <a:t>win</a:t>
            </a:r>
            <a:r>
              <a:rPr lang="en-GB" dirty="0" smtClean="0"/>
              <a:t> </a:t>
            </a:r>
            <a:r>
              <a:rPr lang="en-GB" dirty="0" err="1" smtClean="0"/>
              <a:t>win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05" y="1356027"/>
            <a:ext cx="7657785" cy="38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Demonstrate savings.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Metrics from NHS Tayside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05" y="946674"/>
            <a:ext cx="7251875" cy="50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/>
              <a:t>Declutter Guide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621954" cy="12803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Daniel O’Connor</a:t>
            </a:r>
          </a:p>
          <a:p>
            <a:r>
              <a:rPr lang="en-GB" dirty="0" smtClean="0">
                <a:hlinkClick r:id="rId2"/>
              </a:rPr>
              <a:t>Daniel@GetWarpIt.com</a:t>
            </a:r>
            <a:endParaRPr lang="en-GB" dirty="0" smtClean="0"/>
          </a:p>
          <a:p>
            <a:r>
              <a:rPr lang="en-GB" dirty="0" smtClean="0"/>
              <a:t>Warp It Reuse Network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82" y="160292"/>
            <a:ext cx="3581532" cy="26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63" y="0"/>
            <a:ext cx="5689787" cy="6816803"/>
          </a:xfrm>
        </p:spPr>
      </p:pic>
    </p:spTree>
    <p:extLst>
      <p:ext uri="{BB962C8B-B14F-4D97-AF65-F5344CB8AC3E}">
        <p14:creationId xmlns:p14="http://schemas.microsoft.com/office/powerpoint/2010/main" val="10570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50" dirty="0" smtClean="0"/>
              <a:t>Why is it important?</a:t>
            </a:r>
            <a:endParaRPr lang="en-GB" sz="4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5725"/>
            <a:ext cx="3003064" cy="22521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Keystone habit</a:t>
            </a:r>
          </a:p>
          <a:p>
            <a:r>
              <a:rPr lang="en-US" sz="6600" dirty="0" smtClean="0"/>
              <a:t>Better productivity</a:t>
            </a:r>
          </a:p>
          <a:p>
            <a:r>
              <a:rPr lang="en-US" sz="6600" dirty="0" smtClean="0"/>
              <a:t>Well being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504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Approach</a:t>
            </a:r>
            <a:endParaRPr lang="en-GB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Intranet guidance for all “wastes”</a:t>
            </a:r>
          </a:p>
          <a:p>
            <a:r>
              <a:rPr lang="en-US" sz="3600" dirty="0" smtClean="0"/>
              <a:t>Bite size actions reduce overwhelm</a:t>
            </a:r>
          </a:p>
          <a:p>
            <a:r>
              <a:rPr lang="en-US" sz="3600" dirty="0" smtClean="0"/>
              <a:t>Passive take up</a:t>
            </a:r>
          </a:p>
          <a:p>
            <a:r>
              <a:rPr lang="en-US" sz="3600" dirty="0" smtClean="0"/>
              <a:t>Monitor</a:t>
            </a:r>
            <a:endParaRPr lang="en-US" sz="3600" dirty="0" smtClean="0"/>
          </a:p>
          <a:p>
            <a:r>
              <a:rPr lang="en-US" sz="3600" dirty="0" smtClean="0"/>
              <a:t>Illustrate benefit</a:t>
            </a:r>
          </a:p>
          <a:p>
            <a:r>
              <a:rPr lang="en-US" sz="3600" dirty="0" smtClean="0"/>
              <a:t>Repeat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800" dirty="0" smtClean="0"/>
              <a:t>Action!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Break down the project </a:t>
            </a:r>
          </a:p>
          <a:p>
            <a:r>
              <a:rPr lang="en-US" sz="6000" dirty="0" smtClean="0"/>
              <a:t>Set short deadlines</a:t>
            </a:r>
          </a:p>
          <a:p>
            <a:r>
              <a:rPr lang="en-US" sz="6000" dirty="0" smtClean="0"/>
              <a:t>Milestones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0356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800" dirty="0" smtClean="0"/>
              <a:t>Milestones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6000" dirty="0"/>
              <a:t>Team: Who can help?</a:t>
            </a:r>
          </a:p>
          <a:p>
            <a:r>
              <a:rPr lang="en-US" sz="6000" dirty="0" smtClean="0"/>
              <a:t>Decide: What materials?</a:t>
            </a:r>
            <a:endParaRPr lang="en-US" sz="6000" dirty="0" smtClean="0"/>
          </a:p>
          <a:p>
            <a:r>
              <a:rPr lang="en-US" sz="6000" dirty="0" smtClean="0"/>
              <a:t>Decide: What disposal routes?</a:t>
            </a:r>
          </a:p>
          <a:p>
            <a:r>
              <a:rPr lang="en-US" sz="6000" dirty="0" smtClean="0"/>
              <a:t>Decide: </a:t>
            </a:r>
            <a:r>
              <a:rPr lang="en-US" sz="6000" dirty="0" err="1" smtClean="0"/>
              <a:t>Comms</a:t>
            </a:r>
            <a:endParaRPr lang="en-US" sz="6000" dirty="0" smtClean="0"/>
          </a:p>
          <a:p>
            <a:r>
              <a:rPr lang="en-US" sz="6000" dirty="0" smtClean="0"/>
              <a:t>Intranet content &amp; support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949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800" dirty="0" smtClean="0"/>
              <a:t>Issues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No extra </a:t>
            </a:r>
            <a:r>
              <a:rPr lang="en-GB" sz="6000" dirty="0" smtClean="0"/>
              <a:t>work! </a:t>
            </a:r>
          </a:p>
          <a:p>
            <a:r>
              <a:rPr lang="en-GB" sz="6000" dirty="0"/>
              <a:t>O</a:t>
            </a:r>
            <a:r>
              <a:rPr lang="en-GB" sz="6000" dirty="0" smtClean="0"/>
              <a:t>rganised and streamlined</a:t>
            </a:r>
          </a:p>
          <a:p>
            <a:r>
              <a:rPr lang="en-GB" sz="6000" dirty="0" smtClean="0"/>
              <a:t>More volume in specific time frame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202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8800" dirty="0" smtClean="0"/>
              <a:t>Team</a:t>
            </a:r>
            <a:r>
              <a:rPr lang="en-GB" sz="8800" dirty="0" smtClean="0"/>
              <a:t/>
            </a:r>
            <a:br>
              <a:rPr lang="en-GB" sz="8800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85" y="4980585"/>
            <a:ext cx="4004085" cy="3002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Waste Manager</a:t>
            </a:r>
            <a:endParaRPr lang="en-US" sz="4400" dirty="0" smtClean="0"/>
          </a:p>
          <a:p>
            <a:r>
              <a:rPr lang="en-US" sz="4400" dirty="0" smtClean="0"/>
              <a:t>Space manager</a:t>
            </a:r>
            <a:endParaRPr lang="en-US" sz="4400" dirty="0" smtClean="0"/>
          </a:p>
          <a:p>
            <a:r>
              <a:rPr lang="en-US" sz="4400" dirty="0" smtClean="0"/>
              <a:t>Change manager</a:t>
            </a:r>
          </a:p>
          <a:p>
            <a:r>
              <a:rPr lang="en-US" sz="4400" dirty="0" smtClean="0"/>
              <a:t>Post?</a:t>
            </a:r>
          </a:p>
          <a:p>
            <a:r>
              <a:rPr lang="en-US" sz="4400" dirty="0" smtClean="0"/>
              <a:t>Porters?</a:t>
            </a:r>
          </a:p>
          <a:p>
            <a:r>
              <a:rPr lang="en-US" sz="4400" dirty="0" smtClean="0"/>
              <a:t>Communications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5110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28383</TotalTime>
  <Words>193</Words>
  <Application>Microsoft Macintosh PowerPoint</Application>
  <PresentationFormat>Widescreen</PresentationFormat>
  <Paragraphs>92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Corbel</vt:lpstr>
      <vt:lpstr>Wingdings 2</vt:lpstr>
      <vt:lpstr>Frame</vt:lpstr>
      <vt:lpstr>Declutter Guide</vt:lpstr>
      <vt:lpstr>Overview </vt:lpstr>
      <vt:lpstr>What is it?</vt:lpstr>
      <vt:lpstr>Why is it important?</vt:lpstr>
      <vt:lpstr>Approach</vt:lpstr>
      <vt:lpstr> Action!</vt:lpstr>
      <vt:lpstr> Milestones</vt:lpstr>
      <vt:lpstr> Issues</vt:lpstr>
      <vt:lpstr> Team </vt:lpstr>
      <vt:lpstr> Case study Newcastle University</vt:lpstr>
      <vt:lpstr> Add to reuse system </vt:lpstr>
      <vt:lpstr> Track financial and environmental savings   </vt:lpstr>
      <vt:lpstr>  You made it happen!   What next?!  </vt:lpstr>
      <vt:lpstr>Free Resources </vt:lpstr>
      <vt:lpstr>Warp It Reuse Network </vt:lpstr>
      <vt:lpstr>Internal Collaboration </vt:lpstr>
      <vt:lpstr>Friend requests</vt:lpstr>
      <vt:lpstr>PowerPoint Presentation</vt:lpstr>
      <vt:lpstr>One place on line.   Reduces emails  Reduces visits  Saves time  Improves safety  Increased participation</vt:lpstr>
      <vt:lpstr>System tracks trades.   Saves time.  Easy Management.  Audit trail.</vt:lpstr>
      <vt:lpstr>Safety Checks   Diverse range of equipment- increase participation.   Maximises reuse. </vt:lpstr>
      <vt:lpstr>Wishlists  Direct transfer- no double handling</vt:lpstr>
      <vt:lpstr>Watchlists  Plan building moves.   Direct transfer.</vt:lpstr>
      <vt:lpstr>Win win win</vt:lpstr>
      <vt:lpstr>Demonstrate savings.     Metrics from NHS Tayside</vt:lpstr>
      <vt:lpstr>Declutter Guide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 recycling rates with a paper amnesty. Here's how….</dc:title>
  <dc:creator>m connor</dc:creator>
  <cp:lastModifiedBy>Warp It Reuse Network</cp:lastModifiedBy>
  <cp:revision>63</cp:revision>
  <dcterms:created xsi:type="dcterms:W3CDTF">2015-01-12T19:32:50Z</dcterms:created>
  <dcterms:modified xsi:type="dcterms:W3CDTF">2016-10-19T14:23:13Z</dcterms:modified>
</cp:coreProperties>
</file>